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40A8A1F-CB13-4325-B98A-CFA0B80F0370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06BB852-1CC0-420F-9780-4382A143A0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948680"/>
          </a:xfrm>
        </p:spPr>
        <p:txBody>
          <a:bodyPr/>
          <a:lstStyle/>
          <a:p>
            <a:r>
              <a:rPr lang="uk-UA" sz="4000" dirty="0" smtClean="0"/>
              <a:t>Як підготуватись до іспитів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/>
              <a:t>з</a:t>
            </a:r>
            <a:r>
              <a:rPr lang="uk-UA" dirty="0" smtClean="0"/>
              <a:t>аступник директора</a:t>
            </a:r>
          </a:p>
          <a:p>
            <a:r>
              <a:rPr lang="uk-UA" dirty="0" err="1" smtClean="0"/>
              <a:t>Верхньотерсянської</a:t>
            </a:r>
            <a:r>
              <a:rPr lang="uk-UA" dirty="0" smtClean="0"/>
              <a:t> ЗОШ</a:t>
            </a:r>
          </a:p>
          <a:p>
            <a:r>
              <a:rPr lang="uk-UA" dirty="0" smtClean="0"/>
              <a:t>Білан </a:t>
            </a:r>
            <a:r>
              <a:rPr lang="uk-UA" dirty="0"/>
              <a:t>С</a:t>
            </a:r>
            <a:r>
              <a:rPr lang="uk-UA" dirty="0" smtClean="0"/>
              <a:t>вітлана Іванівна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93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Бджола мала, а й та працює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818112" cy="4619599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ru-RU" sz="1800" dirty="0" err="1" smtClean="0">
                <a:solidFill>
                  <a:srgbClr val="FF0000"/>
                </a:solidFill>
              </a:rPr>
              <a:t>Рекомендації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для </a:t>
            </a:r>
            <a:r>
              <a:rPr lang="ru-RU" sz="1800" dirty="0" err="1">
                <a:solidFill>
                  <a:srgbClr val="FF0000"/>
                </a:solidFill>
              </a:rPr>
              <a:t>полегшення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підготовки</a:t>
            </a:r>
            <a:r>
              <a:rPr lang="ru-RU" sz="1800" dirty="0">
                <a:solidFill>
                  <a:srgbClr val="FF0000"/>
                </a:solidFill>
              </a:rPr>
              <a:t> на </a:t>
            </a:r>
            <a:r>
              <a:rPr lang="ru-RU" sz="1800" dirty="0" err="1" smtClean="0">
                <a:solidFill>
                  <a:srgbClr val="FF0000"/>
                </a:solidFill>
              </a:rPr>
              <a:t>іспитах</a:t>
            </a:r>
            <a:endParaRPr lang="ru-RU" sz="1800" dirty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ru-RU" sz="1800" dirty="0" smtClean="0"/>
              <a:t>1.Приберіть </a:t>
            </a:r>
            <a:r>
              <a:rPr lang="ru-RU" sz="1800" dirty="0"/>
              <a:t>усе </a:t>
            </a:r>
            <a:r>
              <a:rPr lang="ru-RU" sz="1800" dirty="0" err="1"/>
              <a:t>зайве</a:t>
            </a:r>
            <a:r>
              <a:rPr lang="ru-RU" sz="1800" dirty="0"/>
              <a:t> і те,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відволікає</a:t>
            </a:r>
            <a:r>
              <a:rPr lang="ru-RU" sz="1800" dirty="0"/>
              <a:t> вашу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безпосередньої</a:t>
            </a:r>
            <a:r>
              <a:rPr lang="ru-RU" sz="1800" dirty="0"/>
              <a:t> мети – </a:t>
            </a:r>
            <a:r>
              <a:rPr lang="ru-RU" sz="1800" dirty="0" err="1"/>
              <a:t>підготовки</a:t>
            </a:r>
            <a:r>
              <a:rPr lang="ru-RU" sz="1800" dirty="0"/>
              <a:t> до </a:t>
            </a:r>
            <a:r>
              <a:rPr lang="ru-RU" sz="1800" dirty="0" err="1" smtClean="0"/>
              <a:t>іспиту</a:t>
            </a:r>
            <a:r>
              <a:rPr lang="ru-RU" sz="1800" dirty="0" smtClean="0"/>
              <a:t>.</a:t>
            </a:r>
          </a:p>
          <a:p>
            <a:pPr marL="320040" lvl="1" indent="0">
              <a:buNone/>
            </a:pPr>
            <a:r>
              <a:rPr lang="ru-RU" sz="1800" dirty="0" smtClean="0"/>
              <a:t>2. </a:t>
            </a:r>
            <a:r>
              <a:rPr lang="ru-RU" sz="1800" dirty="0" err="1" smtClean="0"/>
              <a:t>Почніть</a:t>
            </a:r>
            <a:r>
              <a:rPr lang="ru-RU" sz="1800" dirty="0" smtClean="0"/>
              <a:t> </a:t>
            </a:r>
            <a:r>
              <a:rPr lang="ru-RU" sz="1800" dirty="0" err="1"/>
              <a:t>вчити</a:t>
            </a:r>
            <a:r>
              <a:rPr lang="ru-RU" sz="1800" dirty="0"/>
              <a:t> з </a:t>
            </a:r>
            <a:r>
              <a:rPr lang="ru-RU" sz="1800" dirty="0" err="1"/>
              <a:t>важких</a:t>
            </a:r>
            <a:r>
              <a:rPr lang="ru-RU" sz="1800" dirty="0"/>
              <a:t>, </a:t>
            </a:r>
            <a:r>
              <a:rPr lang="ru-RU" sz="1800" dirty="0" err="1"/>
              <a:t>незрозумілих</a:t>
            </a:r>
            <a:r>
              <a:rPr lang="ru-RU" sz="1800" dirty="0"/>
              <a:t> тем, а </a:t>
            </a:r>
            <a:r>
              <a:rPr lang="ru-RU" sz="1800" dirty="0" err="1"/>
              <a:t>легкі</a:t>
            </a:r>
            <a:r>
              <a:rPr lang="ru-RU" sz="1800" dirty="0"/>
              <a:t> </a:t>
            </a:r>
            <a:r>
              <a:rPr lang="ru-RU" sz="1800" dirty="0" err="1"/>
              <a:t>залишайте</a:t>
            </a:r>
            <a:r>
              <a:rPr lang="ru-RU" sz="1800" dirty="0"/>
              <a:t> на </a:t>
            </a:r>
            <a:r>
              <a:rPr lang="ru-RU" sz="1800" dirty="0" err="1" smtClean="0"/>
              <a:t>кінець</a:t>
            </a:r>
            <a:r>
              <a:rPr lang="ru-RU" sz="1800" dirty="0" smtClean="0"/>
              <a:t>.</a:t>
            </a:r>
          </a:p>
          <a:p>
            <a:pPr marL="320040" lvl="1" indent="0">
              <a:buNone/>
            </a:pPr>
            <a:r>
              <a:rPr lang="ru-RU" sz="1800" dirty="0" smtClean="0"/>
              <a:t>3.Справжня </a:t>
            </a:r>
            <a:r>
              <a:rPr lang="ru-RU" sz="1800" dirty="0"/>
              <a:t>мета </a:t>
            </a:r>
            <a:r>
              <a:rPr lang="ru-RU" sz="1800" dirty="0" err="1"/>
              <a:t>навчання</a:t>
            </a:r>
            <a:r>
              <a:rPr lang="ru-RU" sz="1800" dirty="0"/>
              <a:t> – не </a:t>
            </a:r>
            <a:r>
              <a:rPr lang="ru-RU" sz="1800" dirty="0" err="1"/>
              <a:t>повторювання</a:t>
            </a:r>
            <a:r>
              <a:rPr lang="ru-RU" sz="1800" dirty="0"/>
              <a:t>, а </a:t>
            </a:r>
            <a:r>
              <a:rPr lang="ru-RU" sz="1800" dirty="0" err="1"/>
              <a:t>використання</a:t>
            </a:r>
            <a:r>
              <a:rPr lang="ru-RU" sz="1800" dirty="0"/>
              <a:t>.</a:t>
            </a:r>
          </a:p>
          <a:p>
            <a:pPr marL="320040" lvl="1" indent="0">
              <a:buNone/>
            </a:pPr>
            <a:r>
              <a:rPr lang="ru-RU" sz="1800" dirty="0" smtClean="0"/>
              <a:t>4.Запам’ятовувати </a:t>
            </a:r>
            <a:r>
              <a:rPr lang="ru-RU" sz="1800" dirty="0" err="1"/>
              <a:t>матеріал</a:t>
            </a:r>
            <a:r>
              <a:rPr lang="ru-RU" sz="1800" dirty="0"/>
              <a:t> треба </a:t>
            </a:r>
            <a:r>
              <a:rPr lang="ru-RU" sz="1800" dirty="0" err="1"/>
              <a:t>осмислено</a:t>
            </a:r>
            <a:r>
              <a:rPr lang="ru-RU" sz="1800" dirty="0"/>
              <a:t>, а не </a:t>
            </a:r>
            <a:r>
              <a:rPr lang="ru-RU" sz="1800" dirty="0" err="1"/>
              <a:t>механічно</a:t>
            </a:r>
            <a:r>
              <a:rPr lang="ru-RU" sz="1800" dirty="0"/>
              <a:t>.</a:t>
            </a:r>
          </a:p>
          <a:p>
            <a:pPr marL="320040" lvl="1" indent="0">
              <a:buNone/>
            </a:pPr>
            <a:r>
              <a:rPr lang="ru-RU" sz="1800" dirty="0" smtClean="0"/>
              <a:t>5.Чергуйте </a:t>
            </a:r>
            <a:r>
              <a:rPr lang="ru-RU" sz="1800" dirty="0" err="1"/>
              <a:t>розумову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 з </a:t>
            </a:r>
            <a:r>
              <a:rPr lang="ru-RU" sz="1800" dirty="0" err="1"/>
              <a:t>фізичною</a:t>
            </a:r>
            <a:r>
              <a:rPr lang="ru-RU" sz="1800" dirty="0"/>
              <a:t>.</a:t>
            </a:r>
          </a:p>
          <a:p>
            <a:pPr marL="320040" lvl="1" indent="0">
              <a:buNone/>
            </a:pPr>
            <a:r>
              <a:rPr lang="ru-RU" sz="1800" dirty="0" smtClean="0"/>
              <a:t>6.Почніть </a:t>
            </a:r>
            <a:r>
              <a:rPr lang="ru-RU" sz="1800" dirty="0" err="1"/>
              <a:t>вчити</a:t>
            </a:r>
            <a:r>
              <a:rPr lang="ru-RU" sz="1800" dirty="0"/>
              <a:t> </a:t>
            </a:r>
            <a:r>
              <a:rPr lang="ru-RU" sz="1800" dirty="0" err="1"/>
              <a:t>матеріал</a:t>
            </a:r>
            <a:r>
              <a:rPr lang="ru-RU" sz="1800" dirty="0"/>
              <a:t> </a:t>
            </a:r>
            <a:r>
              <a:rPr lang="ru-RU" sz="1800" dirty="0" err="1"/>
              <a:t>зранку</a:t>
            </a:r>
            <a:r>
              <a:rPr lang="ru-RU" sz="1800" dirty="0"/>
              <a:t>, </a:t>
            </a:r>
            <a:r>
              <a:rPr lang="ru-RU" sz="1800" dirty="0" err="1"/>
              <a:t>поки</a:t>
            </a:r>
            <a:r>
              <a:rPr lang="ru-RU" sz="1800" dirty="0"/>
              <a:t> «</a:t>
            </a:r>
            <a:r>
              <a:rPr lang="ru-RU" sz="1800" dirty="0" err="1"/>
              <a:t>свіжа»голова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6146" name="Picture 2" descr="E:\загрузка 8.03\article-1_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24060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Хто працює, той і має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680520" cy="4752527"/>
          </a:xfrm>
        </p:spPr>
        <p:txBody>
          <a:bodyPr>
            <a:noAutofit/>
          </a:bodyPr>
          <a:lstStyle/>
          <a:p>
            <a:r>
              <a:rPr lang="ru-RU" sz="2000" dirty="0" err="1"/>
              <a:t>Повторювати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вранці</a:t>
            </a:r>
            <a:r>
              <a:rPr lang="ru-RU" sz="2000" dirty="0"/>
              <a:t> “на </a:t>
            </a:r>
            <a:r>
              <a:rPr lang="ru-RU" sz="2000" dirty="0" err="1"/>
              <a:t>свіжу</a:t>
            </a:r>
            <a:r>
              <a:rPr lang="ru-RU" sz="2000" dirty="0"/>
              <a:t> голову”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основне</a:t>
            </a:r>
            <a:r>
              <a:rPr lang="ru-RU" sz="2000" dirty="0"/>
              <a:t>. (“</a:t>
            </a:r>
            <a:r>
              <a:rPr lang="ru-RU" sz="2000" dirty="0" err="1"/>
              <a:t>зубрити</a:t>
            </a:r>
            <a:r>
              <a:rPr lang="ru-RU" sz="2000" dirty="0"/>
              <a:t>” </a:t>
            </a:r>
            <a:r>
              <a:rPr lang="ru-RU" sz="2000" dirty="0" err="1"/>
              <a:t>ввечері</a:t>
            </a:r>
            <a:r>
              <a:rPr lang="ru-RU" sz="2000" dirty="0"/>
              <a:t> не </a:t>
            </a:r>
            <a:r>
              <a:rPr lang="ru-RU" sz="2000" dirty="0" err="1"/>
              <a:t>рекомендується</a:t>
            </a:r>
            <a:r>
              <a:rPr lang="ru-RU" sz="2000" dirty="0" smtClean="0"/>
              <a:t>).</a:t>
            </a:r>
          </a:p>
          <a:p>
            <a:r>
              <a:rPr lang="ru-RU" sz="2000" dirty="0" err="1" smtClean="0"/>
              <a:t>Повторюйте</a:t>
            </a:r>
            <a:r>
              <a:rPr lang="ru-RU" sz="2000" dirty="0" smtClean="0"/>
              <a:t> правила,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Працюйте</a:t>
            </a:r>
            <a:r>
              <a:rPr lang="ru-RU" sz="2000" dirty="0" smtClean="0"/>
              <a:t> з книгою,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підручнику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поясюється</a:t>
            </a:r>
            <a:r>
              <a:rPr lang="ru-RU" sz="2000" dirty="0" smtClean="0"/>
              <a:t>..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підготовки</a:t>
            </a:r>
            <a:r>
              <a:rPr lang="ru-RU" sz="2000" dirty="0"/>
              <a:t> </a:t>
            </a:r>
            <a:r>
              <a:rPr lang="ru-RU" sz="2000" dirty="0" err="1"/>
              <a:t>робіть</a:t>
            </a:r>
            <a:r>
              <a:rPr lang="ru-RU" sz="2000" dirty="0"/>
              <a:t> </a:t>
            </a:r>
            <a:r>
              <a:rPr lang="ru-RU" sz="2000" dirty="0" err="1"/>
              <a:t>релаксаційні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, </a:t>
            </a:r>
            <a:r>
              <a:rPr lang="ru-RU" sz="2000" dirty="0" err="1"/>
              <a:t>наведені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Вранці</a:t>
            </a:r>
            <a:r>
              <a:rPr lang="ru-RU" sz="2000" dirty="0"/>
              <a:t> перед </a:t>
            </a:r>
            <a:r>
              <a:rPr lang="ru-RU" sz="2000" dirty="0" err="1"/>
              <a:t>іспитом</a:t>
            </a:r>
            <a:r>
              <a:rPr lang="ru-RU" sz="2000" dirty="0"/>
              <a:t> </a:t>
            </a:r>
            <a:r>
              <a:rPr lang="ru-RU" sz="2000" dirty="0" err="1"/>
              <a:t>зробіть</a:t>
            </a:r>
            <a:r>
              <a:rPr lang="ru-RU" sz="2000" dirty="0"/>
              <a:t> зарядку, </a:t>
            </a:r>
            <a:r>
              <a:rPr lang="ru-RU" sz="2000" dirty="0" err="1"/>
              <a:t>прийміть</a:t>
            </a:r>
            <a:r>
              <a:rPr lang="ru-RU" sz="2000" dirty="0"/>
              <a:t> </a:t>
            </a:r>
            <a:r>
              <a:rPr lang="ru-RU" sz="2000" dirty="0" err="1"/>
              <a:t>контрасний</a:t>
            </a:r>
            <a:r>
              <a:rPr lang="ru-RU" sz="2000" dirty="0"/>
              <a:t> душ, </a:t>
            </a:r>
            <a:r>
              <a:rPr lang="ru-RU" sz="2000" dirty="0" err="1"/>
              <a:t>гарно</a:t>
            </a:r>
            <a:r>
              <a:rPr lang="ru-RU" sz="2000" dirty="0"/>
              <a:t> </a:t>
            </a:r>
            <a:r>
              <a:rPr lang="ru-RU" sz="2000" dirty="0" err="1"/>
              <a:t>поснідайте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194" name="Picture 2" descr="C:\Users\Админ\Downloads\01589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698432" cy="87099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Складно у навчанні, легко на іспитах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09600"/>
            <a:ext cx="4824536" cy="49076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перед входом до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сильно </a:t>
            </a:r>
            <a:r>
              <a:rPr lang="ru-RU" dirty="0" err="1"/>
              <a:t>нервуєтесь</a:t>
            </a:r>
            <a:r>
              <a:rPr lang="ru-RU" dirty="0"/>
              <a:t>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змочити</a:t>
            </a:r>
            <a:r>
              <a:rPr lang="ru-RU" dirty="0"/>
              <a:t> холодною водою </a:t>
            </a:r>
            <a:r>
              <a:rPr lang="ru-RU" dirty="0" err="1"/>
              <a:t>зап’ястя</a:t>
            </a:r>
            <a:r>
              <a:rPr lang="ru-RU" dirty="0"/>
              <a:t>, </a:t>
            </a:r>
            <a:r>
              <a:rPr lang="ru-RU" dirty="0" err="1"/>
              <a:t>скроні</a:t>
            </a:r>
            <a:r>
              <a:rPr lang="ru-RU" dirty="0"/>
              <a:t>,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ліктьового</a:t>
            </a:r>
            <a:r>
              <a:rPr lang="ru-RU" dirty="0"/>
              <a:t> </a:t>
            </a:r>
            <a:r>
              <a:rPr lang="ru-RU" dirty="0" err="1"/>
              <a:t>суглобу</a:t>
            </a:r>
            <a:r>
              <a:rPr lang="ru-RU" dirty="0"/>
              <a:t> (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близько</a:t>
            </a:r>
            <a:r>
              <a:rPr lang="ru-RU" dirty="0"/>
              <a:t> до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 та </a:t>
            </a:r>
            <a:r>
              <a:rPr lang="ru-RU" dirty="0" err="1"/>
              <a:t>вени</a:t>
            </a:r>
            <a:r>
              <a:rPr lang="ru-RU" dirty="0"/>
              <a:t>).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випийте</a:t>
            </a:r>
            <a:r>
              <a:rPr lang="ru-RU" dirty="0"/>
              <a:t> склянку </a:t>
            </a:r>
            <a:r>
              <a:rPr lang="ru-RU" dirty="0" err="1"/>
              <a:t>звичайної</a:t>
            </a:r>
            <a:r>
              <a:rPr lang="ru-RU" dirty="0"/>
              <a:t> води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напою,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принести з собою на </a:t>
            </a:r>
            <a:r>
              <a:rPr lang="ru-RU" dirty="0" err="1"/>
              <a:t>іспит</a:t>
            </a:r>
            <a:r>
              <a:rPr lang="ru-RU" dirty="0"/>
              <a:t>.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розслаблення</a:t>
            </a:r>
            <a:r>
              <a:rPr lang="ru-RU" dirty="0"/>
              <a:t> (</a:t>
            </a:r>
            <a:r>
              <a:rPr lang="ru-RU" dirty="0" err="1"/>
              <a:t>вдихнути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1-2-3;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затамувати</a:t>
            </a:r>
            <a:r>
              <a:rPr lang="ru-RU" dirty="0"/>
              <a:t> </a:t>
            </a:r>
            <a:r>
              <a:rPr lang="ru-RU" dirty="0" err="1"/>
              <a:t>подих</a:t>
            </a:r>
            <a:r>
              <a:rPr lang="ru-RU" dirty="0"/>
              <a:t>; </a:t>
            </a:r>
            <a:r>
              <a:rPr lang="ru-RU" dirty="0" err="1"/>
              <a:t>видихнути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1-2-3-4-5-6; </a:t>
            </a:r>
            <a:r>
              <a:rPr lang="ru-RU" dirty="0" err="1"/>
              <a:t>повторити</a:t>
            </a:r>
            <a:r>
              <a:rPr lang="ru-RU" dirty="0"/>
              <a:t> 3-4 рази).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посміхайтесь</a:t>
            </a:r>
            <a:r>
              <a:rPr lang="ru-RU" dirty="0"/>
              <a:t>, </a:t>
            </a:r>
            <a:r>
              <a:rPr lang="ru-RU" dirty="0" err="1"/>
              <a:t>відчувайте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впевненість</a:t>
            </a:r>
            <a:r>
              <a:rPr lang="ru-RU" dirty="0"/>
              <a:t> у </a:t>
            </a:r>
            <a:r>
              <a:rPr lang="ru-RU" dirty="0" err="1"/>
              <a:t>власних</a:t>
            </a:r>
            <a:r>
              <a:rPr lang="ru-RU" dirty="0"/>
              <a:t> силах та </a:t>
            </a:r>
            <a:r>
              <a:rPr lang="ru-RU" dirty="0" err="1"/>
              <a:t>знаннях</a:t>
            </a:r>
            <a:r>
              <a:rPr lang="ru-RU" dirty="0"/>
              <a:t>. </a:t>
            </a:r>
            <a:r>
              <a:rPr lang="ru-RU" dirty="0" err="1"/>
              <a:t>Пам’ятайте</a:t>
            </a:r>
            <a:r>
              <a:rPr lang="ru-RU" dirty="0"/>
              <a:t>,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вчителі</a:t>
            </a:r>
            <a:r>
              <a:rPr lang="ru-RU" dirty="0"/>
              <a:t> </a:t>
            </a:r>
            <a:r>
              <a:rPr lang="ru-RU" dirty="0" err="1"/>
              <a:t>бажають</a:t>
            </a:r>
            <a:r>
              <a:rPr lang="ru-RU" dirty="0"/>
              <a:t> вам </a:t>
            </a:r>
            <a:r>
              <a:rPr lang="ru-RU" dirty="0" err="1"/>
              <a:t>найкращого</a:t>
            </a:r>
            <a:r>
              <a:rPr lang="ru-RU" dirty="0"/>
              <a:t> і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старатись</a:t>
            </a:r>
            <a:r>
              <a:rPr lang="ru-RU" dirty="0"/>
              <a:t> вам </a:t>
            </a:r>
            <a:r>
              <a:rPr lang="ru-RU" dirty="0" err="1"/>
              <a:t>допомагати</a:t>
            </a:r>
            <a:r>
              <a:rPr lang="ru-RU" dirty="0"/>
              <a:t> на </a:t>
            </a:r>
            <a:r>
              <a:rPr lang="ru-RU" dirty="0" err="1"/>
              <a:t>іспитах</a:t>
            </a:r>
            <a:r>
              <a:rPr lang="ru-RU" dirty="0"/>
              <a:t>. Те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“</a:t>
            </a:r>
            <a:r>
              <a:rPr lang="ru-RU" dirty="0" err="1"/>
              <a:t>відкрита</a:t>
            </a:r>
            <a:r>
              <a:rPr lang="ru-RU" dirty="0"/>
              <a:t> книга” для ваших </a:t>
            </a:r>
            <a:r>
              <a:rPr lang="ru-RU" dirty="0" err="1"/>
              <a:t>вчителів</a:t>
            </a:r>
            <a:r>
              <a:rPr lang="ru-RU" dirty="0"/>
              <a:t>, тому не </a:t>
            </a:r>
            <a:r>
              <a:rPr lang="ru-RU" dirty="0" err="1"/>
              <a:t>хвилюйтесь</a:t>
            </a:r>
            <a:r>
              <a:rPr lang="ru-RU" dirty="0"/>
              <a:t>, вони на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. </a:t>
            </a:r>
          </a:p>
        </p:txBody>
      </p:sp>
      <p:pic>
        <p:nvPicPr>
          <p:cNvPr id="9218" name="Picture 2" descr="C:\Users\Админ\Downloads\46839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52839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5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uk-UA" dirty="0" smtClean="0"/>
              <a:t>Бажаємо вам успіхів!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547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Найкращі джерела навчання –</a:t>
            </a:r>
          </a:p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ідручник, зошит із класними записами.</a:t>
            </a:r>
          </a:p>
          <a:p>
            <a:pPr marL="0" indent="0">
              <a:buNone/>
            </a:pPr>
            <a:r>
              <a:rPr lang="uk-UA" dirty="0" smtClean="0"/>
              <a:t>Вміло користуйся словниками, довідниками, додатковою літературою.</a:t>
            </a:r>
          </a:p>
          <a:p>
            <a:pPr marL="0" indent="0">
              <a:buNone/>
            </a:pPr>
            <a:r>
              <a:rPr lang="uk-UA" dirty="0" smtClean="0"/>
              <a:t>Читай, міркуй, давай відповіді </a:t>
            </a:r>
            <a:r>
              <a:rPr lang="uk-UA" smtClean="0"/>
              <a:t>на запитання.</a:t>
            </a:r>
            <a:endParaRPr lang="ru-RU" dirty="0"/>
          </a:p>
        </p:txBody>
      </p:sp>
      <p:pic>
        <p:nvPicPr>
          <p:cNvPr id="10242" name="Picture 2" descr="C:\Users\Админ\Downloads\34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92696"/>
            <a:ext cx="41002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Ніколи не пізно навчатись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найкраще</a:t>
            </a:r>
            <a:r>
              <a:rPr lang="ru-RU" b="1" dirty="0"/>
              <a:t> </a:t>
            </a:r>
            <a:r>
              <a:rPr lang="ru-RU" b="1" dirty="0" err="1"/>
              <a:t>запам'ятовувати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?</a:t>
            </a:r>
          </a:p>
          <a:p>
            <a:r>
              <a:rPr lang="ru-RU" b="1" dirty="0"/>
              <a:t>Як </a:t>
            </a:r>
            <a:r>
              <a:rPr lang="ru-RU" b="1" dirty="0" err="1"/>
              <a:t>найкраще</a:t>
            </a:r>
            <a:r>
              <a:rPr lang="ru-RU" b="1" dirty="0"/>
              <a:t> </a:t>
            </a:r>
            <a:r>
              <a:rPr lang="ru-RU" b="1" dirty="0" smtClean="0"/>
              <a:t> себе </a:t>
            </a:r>
            <a:r>
              <a:rPr lang="ru-RU" b="1" dirty="0" err="1" smtClean="0"/>
              <a:t>підготувати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Як </a:t>
            </a:r>
            <a:r>
              <a:rPr lang="ru-RU" b="1" dirty="0" err="1"/>
              <a:t>повторювати</a:t>
            </a:r>
            <a:r>
              <a:rPr lang="ru-RU" b="1" dirty="0"/>
              <a:t> </a:t>
            </a:r>
            <a:r>
              <a:rPr lang="ru-RU" b="1" dirty="0" err="1"/>
              <a:t>навчальний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?</a:t>
            </a:r>
          </a:p>
          <a:p>
            <a:endParaRPr lang="ru-RU" dirty="0"/>
          </a:p>
        </p:txBody>
      </p:sp>
      <p:pic>
        <p:nvPicPr>
          <p:cNvPr id="4098" name="Picture 2" descr="E:\загрузка 8.03\chai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Повторення – запорука успіху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09600"/>
            <a:ext cx="5112568" cy="4835624"/>
          </a:xfrm>
        </p:spPr>
        <p:txBody>
          <a:bodyPr>
            <a:noAutofit/>
          </a:bodyPr>
          <a:lstStyle/>
          <a:p>
            <a:r>
              <a:rPr lang="ru-RU" sz="1800" dirty="0" err="1"/>
              <a:t>Хвилювання</a:t>
            </a:r>
            <a:r>
              <a:rPr lang="ru-RU" sz="1800" dirty="0"/>
              <a:t> в </a:t>
            </a:r>
            <a:r>
              <a:rPr lang="ru-RU" sz="1800" dirty="0" err="1"/>
              <a:t>учнів</a:t>
            </a:r>
            <a:r>
              <a:rPr lang="ru-RU" sz="1800" dirty="0"/>
              <a:t> </a:t>
            </a:r>
            <a:r>
              <a:rPr lang="ru-RU" sz="1800" dirty="0" err="1"/>
              <a:t>випускного</a:t>
            </a:r>
            <a:r>
              <a:rPr lang="ru-RU" sz="1800" dirty="0"/>
              <a:t> </a:t>
            </a:r>
            <a:r>
              <a:rPr lang="ru-RU" sz="1800" dirty="0" err="1"/>
              <a:t>класу</a:t>
            </a:r>
            <a:r>
              <a:rPr lang="ru-RU" sz="1800" dirty="0"/>
              <a:t> </a:t>
            </a:r>
            <a:r>
              <a:rPr lang="ru-RU" sz="1800" dirty="0" err="1"/>
              <a:t>виражається</a:t>
            </a:r>
            <a:r>
              <a:rPr lang="ru-RU" sz="1800" dirty="0"/>
              <a:t> по </a:t>
            </a:r>
            <a:r>
              <a:rPr lang="ru-RU" sz="1800" dirty="0" err="1"/>
              <a:t>різному</a:t>
            </a:r>
            <a:r>
              <a:rPr lang="ru-RU" sz="1800" dirty="0"/>
              <a:t>: </a:t>
            </a:r>
            <a:r>
              <a:rPr lang="ru-RU" sz="1800" dirty="0" err="1"/>
              <a:t>від</a:t>
            </a:r>
            <a:r>
              <a:rPr lang="ru-RU" sz="1800" dirty="0"/>
              <a:t>  </a:t>
            </a:r>
            <a:r>
              <a:rPr lang="ru-RU" sz="1800" dirty="0" err="1"/>
              <a:t>істерик</a:t>
            </a:r>
            <a:r>
              <a:rPr lang="ru-RU" sz="1800" dirty="0"/>
              <a:t> до </a:t>
            </a:r>
            <a:r>
              <a:rPr lang="ru-RU" sz="1800" dirty="0" err="1"/>
              <a:t>демонстрації</a:t>
            </a:r>
            <a:r>
              <a:rPr lang="ru-RU" sz="1800" dirty="0"/>
              <a:t> «</a:t>
            </a:r>
            <a:r>
              <a:rPr lang="ru-RU" sz="1800" dirty="0" err="1"/>
              <a:t>надспокою</a:t>
            </a:r>
            <a:r>
              <a:rPr lang="ru-RU" sz="1800" dirty="0"/>
              <a:t>» і </a:t>
            </a:r>
            <a:r>
              <a:rPr lang="ru-RU" sz="1800" dirty="0" err="1"/>
              <a:t>показної</a:t>
            </a:r>
            <a:r>
              <a:rPr lang="ru-RU" sz="1800" dirty="0"/>
              <a:t> </a:t>
            </a:r>
            <a:r>
              <a:rPr lang="ru-RU" sz="1800" dirty="0" err="1"/>
              <a:t>байдужості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особистісних</a:t>
            </a:r>
            <a:r>
              <a:rPr lang="ru-RU" sz="1800" dirty="0"/>
              <a:t> </a:t>
            </a:r>
            <a:r>
              <a:rPr lang="ru-RU" sz="1800" dirty="0" err="1"/>
              <a:t>особливостей</a:t>
            </a:r>
            <a:r>
              <a:rPr lang="ru-RU" sz="1800" dirty="0"/>
              <a:t> і </a:t>
            </a:r>
            <a:r>
              <a:rPr lang="ru-RU" sz="1800" dirty="0" err="1"/>
              <a:t>життєвого</a:t>
            </a:r>
            <a:r>
              <a:rPr lang="ru-RU" sz="1800" dirty="0"/>
              <a:t> </a:t>
            </a:r>
            <a:r>
              <a:rPr lang="ru-RU" sz="1800" dirty="0" err="1"/>
              <a:t>досвіду</a:t>
            </a:r>
            <a:r>
              <a:rPr lang="ru-RU" sz="1800" dirty="0"/>
              <a:t>. Не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  <a:r>
              <a:rPr lang="ru-RU" sz="1800" dirty="0" err="1"/>
              <a:t>стривожені</a:t>
            </a:r>
            <a:r>
              <a:rPr lang="ru-RU" sz="1800" dirty="0"/>
              <a:t> </a:t>
            </a:r>
            <a:r>
              <a:rPr lang="ru-RU" sz="1800" dirty="0" err="1"/>
              <a:t>майбутніми</a:t>
            </a:r>
            <a:r>
              <a:rPr lang="ru-RU" sz="1800" dirty="0"/>
              <a:t> </a:t>
            </a:r>
            <a:r>
              <a:rPr lang="ru-RU" sz="1800" dirty="0" err="1"/>
              <a:t>іспитами</a:t>
            </a:r>
            <a:r>
              <a:rPr lang="ru-RU" sz="1800" dirty="0"/>
              <a:t> </a:t>
            </a:r>
            <a:r>
              <a:rPr lang="ru-RU" sz="1800" dirty="0" err="1" smtClean="0"/>
              <a:t>дорослі</a:t>
            </a:r>
            <a:r>
              <a:rPr lang="ru-RU" sz="1800" dirty="0"/>
              <a:t>,</a:t>
            </a:r>
            <a:endParaRPr lang="ru-RU" sz="1800" dirty="0" smtClean="0"/>
          </a:p>
          <a:p>
            <a:r>
              <a:rPr lang="ru-RU" sz="1800" dirty="0" err="1" smtClean="0"/>
              <a:t>адже</a:t>
            </a:r>
            <a:r>
              <a:rPr lang="ru-RU" sz="1800" dirty="0" smtClean="0"/>
              <a:t> </a:t>
            </a:r>
            <a:r>
              <a:rPr lang="ru-RU" sz="1800" dirty="0" err="1"/>
              <a:t>підліток</a:t>
            </a:r>
            <a:r>
              <a:rPr lang="ru-RU" sz="1800" dirty="0"/>
              <a:t> і </a:t>
            </a:r>
            <a:r>
              <a:rPr lang="ru-RU" sz="1800" dirty="0" smtClean="0"/>
              <a:t>сам </a:t>
            </a:r>
            <a:r>
              <a:rPr lang="ru-RU" sz="1800" dirty="0" err="1" smtClean="0"/>
              <a:t>розуміє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уваги</a:t>
            </a:r>
            <a:r>
              <a:rPr lang="ru-RU" sz="1800" dirty="0"/>
              <a:t> </a:t>
            </a:r>
            <a:r>
              <a:rPr lang="ru-RU" sz="1800" dirty="0" err="1"/>
              <a:t>приділяти</a:t>
            </a:r>
            <a:r>
              <a:rPr lang="ru-RU" sz="1800" dirty="0"/>
              <a:t> </a:t>
            </a:r>
            <a:r>
              <a:rPr lang="ru-RU" sz="1800" dirty="0" err="1"/>
              <a:t>навчанню</a:t>
            </a:r>
            <a:r>
              <a:rPr lang="ru-RU" sz="1800" dirty="0"/>
              <a:t>, але не </a:t>
            </a:r>
            <a:r>
              <a:rPr lang="ru-RU" sz="1800" dirty="0" err="1"/>
              <a:t>спроможний</a:t>
            </a:r>
            <a:r>
              <a:rPr lang="ru-RU" sz="1800" dirty="0"/>
              <a:t> себе </a:t>
            </a:r>
            <a:r>
              <a:rPr lang="ru-RU" sz="1800" dirty="0" err="1"/>
              <a:t>змусити</a:t>
            </a:r>
            <a:r>
              <a:rPr lang="ru-RU" sz="1800" dirty="0"/>
              <a:t>, і </a:t>
            </a:r>
            <a:r>
              <a:rPr lang="ru-RU" sz="1800" dirty="0" err="1"/>
              <a:t>зайва</a:t>
            </a:r>
            <a:r>
              <a:rPr lang="ru-RU" sz="1800" dirty="0"/>
              <a:t> </a:t>
            </a:r>
            <a:r>
              <a:rPr lang="ru-RU" sz="1800" dirty="0" err="1"/>
              <a:t>констатація</a:t>
            </a:r>
            <a:r>
              <a:rPr lang="ru-RU" sz="1800" dirty="0"/>
              <a:t> факту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зміцнює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невпевненість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власних</a:t>
            </a:r>
            <a:r>
              <a:rPr lang="ru-RU" sz="1800" dirty="0"/>
              <a:t> сил і </a:t>
            </a:r>
            <a:r>
              <a:rPr lang="ru-RU" sz="1800" dirty="0" err="1"/>
              <a:t>заважає</a:t>
            </a:r>
            <a:r>
              <a:rPr lang="ru-RU" sz="1800" dirty="0"/>
              <a:t> </a:t>
            </a:r>
            <a:r>
              <a:rPr lang="ru-RU" sz="1800" dirty="0" err="1"/>
              <a:t>взятися</a:t>
            </a:r>
            <a:r>
              <a:rPr lang="ru-RU" sz="1800" dirty="0"/>
              <a:t> до </a:t>
            </a:r>
            <a:r>
              <a:rPr lang="ru-RU" sz="1800" dirty="0" err="1"/>
              <a:t>справи</a:t>
            </a:r>
            <a:r>
              <a:rPr lang="ru-RU" sz="1800" dirty="0"/>
              <a:t>. </a:t>
            </a:r>
            <a:r>
              <a:rPr lang="ru-RU" sz="1800" dirty="0" err="1"/>
              <a:t>Заклики</a:t>
            </a:r>
            <a:r>
              <a:rPr lang="ru-RU" sz="1800" dirty="0"/>
              <a:t> бути </a:t>
            </a:r>
            <a:r>
              <a:rPr lang="ru-RU" sz="1800" dirty="0" err="1"/>
              <a:t>спокійнішим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зазвичай</a:t>
            </a:r>
            <a:r>
              <a:rPr lang="ru-RU" sz="1800" dirty="0"/>
              <a:t> </a:t>
            </a:r>
            <a:r>
              <a:rPr lang="ru-RU" sz="1800" dirty="0" err="1"/>
              <a:t>досягають</a:t>
            </a:r>
            <a:r>
              <a:rPr lang="ru-RU" sz="1800" dirty="0"/>
              <a:t> </a:t>
            </a:r>
            <a:r>
              <a:rPr lang="ru-RU" sz="1800" dirty="0" err="1"/>
              <a:t>протилежного</a:t>
            </a:r>
            <a:r>
              <a:rPr lang="ru-RU" sz="1800" dirty="0"/>
              <a:t> результату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зміцнюючи</a:t>
            </a:r>
            <a:r>
              <a:rPr lang="ru-RU" sz="1800" dirty="0"/>
              <a:t> у </a:t>
            </a:r>
            <a:r>
              <a:rPr lang="ru-RU" sz="1800" dirty="0" err="1"/>
              <a:t>підлітка</a:t>
            </a:r>
            <a:r>
              <a:rPr lang="ru-RU" sz="1800" dirty="0"/>
              <a:t> </a:t>
            </a:r>
            <a:r>
              <a:rPr lang="ru-RU" sz="1800" dirty="0" err="1"/>
              <a:t>відчуття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 </a:t>
            </a:r>
            <a:r>
              <a:rPr lang="ru-RU" sz="1800" dirty="0" err="1"/>
              <a:t>вийняткової</a:t>
            </a:r>
            <a:r>
              <a:rPr lang="ru-RU" sz="1800" dirty="0"/>
              <a:t> </a:t>
            </a:r>
            <a:r>
              <a:rPr lang="ru-RU" sz="1800" dirty="0" err="1"/>
              <a:t>тривожності</a:t>
            </a:r>
            <a:r>
              <a:rPr lang="ru-RU" sz="1600" dirty="0"/>
              <a:t>.</a:t>
            </a:r>
          </a:p>
        </p:txBody>
      </p:sp>
      <p:pic>
        <p:nvPicPr>
          <p:cNvPr id="5122" name="Picture 2" descr="E:\загрузка 8.03\200804301245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980728"/>
            <a:ext cx="31790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7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t.govuadocs.com.ua/tw_files2/urls_2/83/d-8248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8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t.govuadocs.com.ua/tw_files2/urls_2/83/d-8248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9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Навчання і праця – гарантований  успіх !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609600"/>
            <a:ext cx="4680520" cy="4547592"/>
          </a:xfrm>
        </p:spPr>
        <p:txBody>
          <a:bodyPr>
            <a:noAutofit/>
          </a:bodyPr>
          <a:lstStyle/>
          <a:p>
            <a:r>
              <a:rPr lang="uk-UA" sz="1800" dirty="0" smtClean="0"/>
              <a:t>Вчитись управляти собою, організовувати себе до справ. Ставати дорослим.</a:t>
            </a:r>
            <a:endParaRPr lang="ru-RU" sz="1800" dirty="0" smtClean="0"/>
          </a:p>
          <a:p>
            <a:r>
              <a:rPr lang="ru-RU" sz="1800" dirty="0" err="1" smtClean="0"/>
              <a:t>Вчитись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відноситись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важливих</a:t>
            </a:r>
            <a:r>
              <a:rPr lang="ru-RU" sz="1800" dirty="0" smtClean="0"/>
              <a:t> справ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err="1" smtClean="0"/>
              <a:t>Тільки</a:t>
            </a:r>
            <a:r>
              <a:rPr lang="ru-RU" sz="1800" dirty="0" smtClean="0"/>
              <a:t> той,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працює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ціленаправлено</a:t>
            </a:r>
            <a:r>
              <a:rPr lang="ru-RU" sz="1800" dirty="0" smtClean="0"/>
              <a:t>,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успіх</a:t>
            </a:r>
            <a:r>
              <a:rPr lang="ru-RU" sz="1800" dirty="0" smtClean="0"/>
              <a:t>. </a:t>
            </a:r>
          </a:p>
          <a:p>
            <a:r>
              <a:rPr lang="ru-RU" sz="1800" dirty="0" err="1" smtClean="0"/>
              <a:t>Розвивай</a:t>
            </a:r>
            <a:r>
              <a:rPr lang="ru-RU" sz="1800" dirty="0" smtClean="0"/>
              <a:t> свою </a:t>
            </a:r>
            <a:r>
              <a:rPr lang="ru-RU" sz="1800" dirty="0" err="1" smtClean="0"/>
              <a:t>пам'ять</a:t>
            </a:r>
            <a:r>
              <a:rPr lang="ru-RU" sz="1800" dirty="0" smtClean="0"/>
              <a:t> , </a:t>
            </a:r>
            <a:r>
              <a:rPr lang="ru-RU" sz="1800" dirty="0" err="1" smtClean="0"/>
              <a:t>уяву</a:t>
            </a:r>
            <a:r>
              <a:rPr lang="ru-RU" sz="1800" dirty="0" smtClean="0"/>
              <a:t>,  вагу, </a:t>
            </a:r>
            <a:r>
              <a:rPr lang="ru-RU" sz="1800" dirty="0" err="1" smtClean="0"/>
              <a:t>абстрактне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сприйняття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дійсності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сприятиме</a:t>
            </a:r>
            <a:r>
              <a:rPr lang="ru-RU" sz="1800" dirty="0" smtClean="0"/>
              <a:t>  </a:t>
            </a:r>
            <a:r>
              <a:rPr lang="ru-RU" sz="1800" dirty="0" err="1" smtClean="0"/>
              <a:t>запам'ятовуванню</a:t>
            </a:r>
            <a:r>
              <a:rPr lang="ru-RU" sz="1800" dirty="0" smtClean="0"/>
              <a:t>. Як </a:t>
            </a:r>
            <a:r>
              <a:rPr lang="ru-RU" sz="1800" dirty="0"/>
              <a:t>правило, </a:t>
            </a:r>
            <a:r>
              <a:rPr lang="ru-RU" sz="1800" dirty="0" err="1"/>
              <a:t>діти</a:t>
            </a:r>
            <a:r>
              <a:rPr lang="ru-RU" sz="1800" dirty="0"/>
              <a:t>  </a:t>
            </a:r>
            <a:r>
              <a:rPr lang="ru-RU" sz="1800" dirty="0" err="1"/>
              <a:t>складають</a:t>
            </a:r>
            <a:r>
              <a:rPr lang="ru-RU" sz="1800" dirty="0"/>
              <a:t> не один, а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іспитів</a:t>
            </a:r>
            <a:r>
              <a:rPr lang="ru-RU" sz="1800" dirty="0"/>
              <a:t> </a:t>
            </a:r>
            <a:r>
              <a:rPr lang="ru-RU" sz="1800" dirty="0" err="1"/>
              <a:t>поспіль</a:t>
            </a:r>
            <a:r>
              <a:rPr lang="ru-RU" sz="1800" dirty="0"/>
              <a:t>. </a:t>
            </a:r>
            <a:r>
              <a:rPr lang="ru-RU" sz="1800" dirty="0" err="1"/>
              <a:t>Кожний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них – </a:t>
            </a:r>
            <a:r>
              <a:rPr lang="ru-RU" sz="1800" dirty="0" err="1"/>
              <a:t>певна</a:t>
            </a:r>
            <a:r>
              <a:rPr lang="ru-RU" sz="1800" dirty="0"/>
              <a:t> межа,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обов’о</a:t>
            </a:r>
            <a:r>
              <a:rPr lang="ru-RU" sz="1800" dirty="0"/>
              <a:t> </a:t>
            </a:r>
            <a:r>
              <a:rPr lang="ru-RU" sz="1800" dirty="0" err="1"/>
              <a:t>потрібний</a:t>
            </a:r>
            <a:r>
              <a:rPr lang="ru-RU" sz="1800" dirty="0"/>
              <a:t> </a:t>
            </a:r>
            <a:r>
              <a:rPr lang="ru-RU" sz="1800" dirty="0" err="1"/>
              <a:t>відпочинок</a:t>
            </a:r>
            <a:r>
              <a:rPr lang="ru-RU" sz="1800" dirty="0"/>
              <a:t> (</a:t>
            </a:r>
            <a:r>
              <a:rPr lang="ru-RU" sz="1800" dirty="0" err="1"/>
              <a:t>незалежно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результату;</a:t>
            </a:r>
          </a:p>
        </p:txBody>
      </p:sp>
      <p:pic>
        <p:nvPicPr>
          <p:cNvPr id="3074" name="Picture 2" descr="E:\загрузка 8.03\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uk-UA" dirty="0" smtClean="0"/>
              <a:t> Вік живи, вік учись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іспитів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зважати</a:t>
            </a:r>
            <a:r>
              <a:rPr lang="ru-RU" dirty="0"/>
              <a:t> на тип темпераменту </a:t>
            </a:r>
            <a:r>
              <a:rPr lang="ru-RU" dirty="0" err="1"/>
              <a:t>дитини</a:t>
            </a:r>
            <a:r>
              <a:rPr lang="ru-RU" dirty="0"/>
              <a:t>: </a:t>
            </a:r>
            <a:r>
              <a:rPr lang="ru-RU" dirty="0" err="1"/>
              <a:t>учні</a:t>
            </a:r>
            <a:r>
              <a:rPr lang="ru-RU" dirty="0"/>
              <a:t> з темпераментом холерика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сангвініка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усвідомлюють</a:t>
            </a:r>
            <a:r>
              <a:rPr lang="ru-RU" dirty="0"/>
              <a:t> </a:t>
            </a:r>
            <a:r>
              <a:rPr lang="ru-RU" dirty="0" err="1"/>
              <a:t>поставлену</a:t>
            </a:r>
            <a:r>
              <a:rPr lang="ru-RU" dirty="0"/>
              <a:t> проблему та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школяр за темпераментом є флегматиком, то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об’єктивно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встигнути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у </a:t>
            </a:r>
            <a:r>
              <a:rPr lang="ru-RU" dirty="0" err="1"/>
              <a:t>стислі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неквапливість</a:t>
            </a:r>
            <a:r>
              <a:rPr lang="ru-RU" dirty="0"/>
              <a:t>, </a:t>
            </a:r>
            <a:r>
              <a:rPr lang="ru-RU" dirty="0" err="1"/>
              <a:t>урівноваженість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ретельність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, позитивно </a:t>
            </a:r>
            <a:r>
              <a:rPr lang="ru-RU" dirty="0" err="1"/>
              <a:t>відображається</a:t>
            </a:r>
            <a:r>
              <a:rPr lang="ru-RU" dirty="0"/>
              <a:t> на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виконаної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жаль,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темперамент </a:t>
            </a:r>
            <a:r>
              <a:rPr lang="ru-RU" dirty="0" err="1"/>
              <a:t>меланхоліка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не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, як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апріорі</a:t>
            </a:r>
            <a:r>
              <a:rPr lang="ru-RU" dirty="0"/>
              <a:t>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налаштована</a:t>
            </a:r>
            <a:r>
              <a:rPr lang="ru-RU" dirty="0"/>
              <a:t> на </a:t>
            </a:r>
            <a:r>
              <a:rPr lang="ru-RU" dirty="0" err="1"/>
              <a:t>поразку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Формувати</a:t>
            </a:r>
            <a:r>
              <a:rPr lang="ru-RU" dirty="0" smtClean="0"/>
              <a:t> </a:t>
            </a:r>
            <a:r>
              <a:rPr lang="ru-RU" dirty="0"/>
              <a:t>у школяра </a:t>
            </a:r>
            <a:r>
              <a:rPr lang="ru-RU" dirty="0" err="1"/>
              <a:t>емоційно-позитивне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іспитів</a:t>
            </a:r>
            <a:r>
              <a:rPr lang="ru-RU" dirty="0"/>
              <a:t> (</a:t>
            </a:r>
            <a:r>
              <a:rPr lang="ru-RU" dirty="0" err="1"/>
              <a:t>іспит</a:t>
            </a:r>
            <a:r>
              <a:rPr lang="ru-RU" dirty="0"/>
              <a:t> як </a:t>
            </a:r>
            <a:r>
              <a:rPr lang="ru-RU" dirty="0" err="1"/>
              <a:t>звичайна</a:t>
            </a:r>
            <a:r>
              <a:rPr lang="ru-RU" dirty="0"/>
              <a:t> та </a:t>
            </a:r>
            <a:r>
              <a:rPr lang="ru-RU" dirty="0" err="1"/>
              <a:t>обов’язкова</a:t>
            </a:r>
            <a:r>
              <a:rPr lang="ru-RU" dirty="0"/>
              <a:t> процедура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;</a:t>
            </a:r>
            <a:r>
              <a:rPr lang="ru-RU" dirty="0" err="1"/>
              <a:t>Сформувати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(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року)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саморегуляції</a:t>
            </a:r>
            <a:r>
              <a:rPr lang="ru-RU" dirty="0"/>
              <a:t> в </a:t>
            </a:r>
            <a:r>
              <a:rPr lang="ru-RU" dirty="0" err="1"/>
              <a:t>напружених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самоосвітню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іспитів</a:t>
            </a:r>
            <a:r>
              <a:rPr lang="ru-RU" dirty="0"/>
              <a:t>; </a:t>
            </a:r>
            <a:r>
              <a:rPr lang="ru-RU" dirty="0" err="1" smtClean="0"/>
              <a:t>вчити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культурного і правильного </a:t>
            </a:r>
            <a:r>
              <a:rPr lang="ru-RU" dirty="0" err="1"/>
              <a:t>формулювання</a:t>
            </a:r>
            <a:r>
              <a:rPr lang="ru-RU" dirty="0"/>
              <a:t> і </a:t>
            </a:r>
            <a:r>
              <a:rPr lang="ru-RU" dirty="0" err="1"/>
              <a:t>висловлювання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думок;</a:t>
            </a:r>
          </a:p>
        </p:txBody>
      </p:sp>
    </p:spTree>
    <p:extLst>
      <p:ext uri="{BB962C8B-B14F-4D97-AF65-F5344CB8AC3E}">
        <p14:creationId xmlns:p14="http://schemas.microsoft.com/office/powerpoint/2010/main" val="101837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Без праці погано і собаці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/>
          <a:lstStyle/>
          <a:p>
            <a:r>
              <a:rPr lang="ru-RU" dirty="0"/>
              <a:t>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smtClean="0"/>
              <a:t>  </a:t>
            </a:r>
            <a:r>
              <a:rPr lang="ru-RU" dirty="0" err="1" smtClean="0"/>
              <a:t>учні</a:t>
            </a:r>
            <a:r>
              <a:rPr lang="ru-RU" dirty="0" smtClean="0"/>
              <a:t> не </a:t>
            </a:r>
            <a:r>
              <a:rPr lang="ru-RU" dirty="0"/>
              <a:t>просто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іспити</a:t>
            </a:r>
            <a:r>
              <a:rPr lang="ru-RU" dirty="0"/>
              <a:t> з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вони </a:t>
            </a:r>
            <a:r>
              <a:rPr lang="ru-RU" dirty="0" err="1"/>
              <a:t>вчаться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форма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є </a:t>
            </a:r>
            <a:r>
              <a:rPr lang="ru-RU" dirty="0" err="1"/>
              <a:t>випробуванням</a:t>
            </a:r>
            <a:r>
              <a:rPr lang="ru-RU" dirty="0"/>
              <a:t> характеру,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миті</a:t>
            </a:r>
            <a:r>
              <a:rPr lang="ru-RU" dirty="0"/>
              <a:t> </a:t>
            </a:r>
            <a:r>
              <a:rPr lang="ru-RU" dirty="0" err="1"/>
              <a:t>проявити</a:t>
            </a:r>
            <a:r>
              <a:rPr lang="ru-RU" dirty="0"/>
              <a:t> себе,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не </a:t>
            </a:r>
            <a:r>
              <a:rPr lang="ru-RU" dirty="0" err="1"/>
              <a:t>розгубитися</a:t>
            </a:r>
            <a:r>
              <a:rPr lang="ru-RU" dirty="0"/>
              <a:t>, </a:t>
            </a:r>
            <a:r>
              <a:rPr lang="ru-RU" dirty="0" err="1"/>
              <a:t>упоратися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хвилюванням</a:t>
            </a:r>
            <a:r>
              <a:rPr lang="ru-RU" dirty="0"/>
              <a:t> –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треба </a:t>
            </a:r>
            <a:r>
              <a:rPr lang="ru-RU" dirty="0" err="1"/>
              <a:t>вчити</a:t>
            </a:r>
            <a:r>
              <a:rPr lang="ru-RU" dirty="0"/>
              <a:t> та </a:t>
            </a:r>
            <a:r>
              <a:rPr lang="ru-RU" dirty="0" err="1"/>
              <a:t>вчитися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Підготовка до іспитів вимагає послідовності та системності, працьовитості та вимогливості до самого себе.</a:t>
            </a:r>
          </a:p>
          <a:p>
            <a:r>
              <a:rPr lang="uk-UA" dirty="0" smtClean="0"/>
              <a:t>Вмій долати ледарство, вмій сказати собі: « Це для тебе потрібно!»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59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115212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Розум для того і потрібний людині, щоб діяти розумно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609600"/>
            <a:ext cx="5184576" cy="4907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підготовки</a:t>
            </a:r>
            <a:r>
              <a:rPr lang="ru-RU" sz="1800" dirty="0"/>
              <a:t> до </a:t>
            </a:r>
            <a:r>
              <a:rPr lang="ru-RU" sz="1800" dirty="0" err="1"/>
              <a:t>іспитів</a:t>
            </a:r>
            <a:r>
              <a:rPr lang="ru-RU" sz="1800" dirty="0"/>
              <a:t> </a:t>
            </a:r>
            <a:r>
              <a:rPr lang="ru-RU" sz="1800" dirty="0" err="1"/>
              <a:t>застосовуйте</a:t>
            </a:r>
            <a:r>
              <a:rPr lang="ru-RU" sz="1800" dirty="0"/>
              <a:t> </a:t>
            </a:r>
            <a:r>
              <a:rPr lang="ru-RU" sz="1800" dirty="0" err="1"/>
              <a:t>техніки</a:t>
            </a:r>
            <a:r>
              <a:rPr lang="ru-RU" sz="1800" dirty="0"/>
              <a:t> та правила </a:t>
            </a:r>
            <a:r>
              <a:rPr lang="ru-RU" sz="1800" dirty="0" err="1"/>
              <a:t>ефективного</a:t>
            </a:r>
            <a:r>
              <a:rPr lang="ru-RU" sz="1800" dirty="0"/>
              <a:t> </a:t>
            </a:r>
            <a:r>
              <a:rPr lang="ru-RU" sz="1800" dirty="0" err="1"/>
              <a:t>запам’ятовування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Робіть</a:t>
            </a:r>
            <a:r>
              <a:rPr lang="ru-RU" sz="1800" dirty="0"/>
              <a:t> перерви для </a:t>
            </a:r>
            <a:r>
              <a:rPr lang="ru-RU" sz="1800" dirty="0" err="1"/>
              <a:t>відпочинку</a:t>
            </a:r>
            <a:r>
              <a:rPr lang="ru-RU" sz="1800" dirty="0"/>
              <a:t> та </a:t>
            </a:r>
            <a:r>
              <a:rPr lang="ru-RU" sz="1800" dirty="0" err="1"/>
              <a:t>вживайте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фруктів</a:t>
            </a:r>
            <a:r>
              <a:rPr lang="ru-RU" sz="1800" dirty="0"/>
              <a:t>, </a:t>
            </a:r>
            <a:r>
              <a:rPr lang="ru-RU" sz="1800" dirty="0" err="1"/>
              <a:t>соків</a:t>
            </a:r>
            <a:r>
              <a:rPr lang="ru-RU" sz="1800" dirty="0"/>
              <a:t> (особливо </a:t>
            </a:r>
            <a:r>
              <a:rPr lang="ru-RU" sz="1800" dirty="0" err="1"/>
              <a:t>цитрусових</a:t>
            </a:r>
            <a:r>
              <a:rPr lang="ru-RU" sz="1800" dirty="0"/>
              <a:t> та тих,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містять</a:t>
            </a:r>
            <a:r>
              <a:rPr lang="ru-RU" sz="1800" dirty="0"/>
              <a:t> </a:t>
            </a:r>
            <a:r>
              <a:rPr lang="ru-RU" sz="1800" dirty="0" err="1"/>
              <a:t>вітамін</a:t>
            </a:r>
            <a:r>
              <a:rPr lang="ru-RU" sz="1800" dirty="0"/>
              <a:t> С у </a:t>
            </a:r>
            <a:r>
              <a:rPr lang="ru-RU" sz="1800" dirty="0" err="1"/>
              <a:t>великій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), </a:t>
            </a:r>
            <a:r>
              <a:rPr lang="ru-RU" sz="1800" dirty="0" err="1"/>
              <a:t>горіхів</a:t>
            </a:r>
            <a:r>
              <a:rPr lang="ru-RU" sz="1800" dirty="0"/>
              <a:t>. Не </a:t>
            </a:r>
            <a:r>
              <a:rPr lang="ru-RU" sz="1800" dirty="0" err="1"/>
              <a:t>пийте</a:t>
            </a:r>
            <a:r>
              <a:rPr lang="ru-RU" sz="1800" dirty="0"/>
              <a:t> </a:t>
            </a:r>
            <a:r>
              <a:rPr lang="ru-RU" sz="1800" dirty="0" err="1"/>
              <a:t>міцні</a:t>
            </a:r>
            <a:r>
              <a:rPr lang="ru-RU" sz="1800" dirty="0"/>
              <a:t> </a:t>
            </a:r>
            <a:r>
              <a:rPr lang="ru-RU" sz="1800" dirty="0" err="1"/>
              <a:t>чаї</a:t>
            </a:r>
            <a:r>
              <a:rPr lang="ru-RU" sz="1800" dirty="0"/>
              <a:t> та </a:t>
            </a:r>
            <a:r>
              <a:rPr lang="ru-RU" sz="1800" dirty="0" err="1"/>
              <a:t>каву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 </a:t>
            </a:r>
            <a:r>
              <a:rPr lang="ru-RU" sz="1800" dirty="0" err="1"/>
              <a:t>можливості</a:t>
            </a:r>
            <a:r>
              <a:rPr lang="ru-RU" sz="1800" dirty="0"/>
              <a:t>, </a:t>
            </a:r>
            <a:r>
              <a:rPr lang="ru-RU" sz="1800" dirty="0" err="1"/>
              <a:t>робіть</a:t>
            </a:r>
            <a:r>
              <a:rPr lang="ru-RU" sz="1800" dirty="0"/>
              <a:t> </a:t>
            </a:r>
            <a:r>
              <a:rPr lang="ru-RU" sz="1800" dirty="0" err="1"/>
              <a:t>фізичні</a:t>
            </a:r>
            <a:r>
              <a:rPr lang="ru-RU" sz="1800" dirty="0"/>
              <a:t> </a:t>
            </a:r>
            <a:r>
              <a:rPr lang="ru-RU" sz="1800" dirty="0" err="1"/>
              <a:t>вправи</a:t>
            </a:r>
            <a:r>
              <a:rPr lang="ru-RU" sz="1800" dirty="0"/>
              <a:t>, переключайтесь на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–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надасть</a:t>
            </a:r>
            <a:r>
              <a:rPr lang="ru-RU" sz="1800" dirty="0"/>
              <a:t> вам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швидше</a:t>
            </a:r>
            <a:r>
              <a:rPr lang="ru-RU" sz="1800" dirty="0"/>
              <a:t> </a:t>
            </a:r>
            <a:r>
              <a:rPr lang="ru-RU" sz="1800" dirty="0" err="1"/>
              <a:t>відновлювати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 для </a:t>
            </a:r>
            <a:r>
              <a:rPr lang="ru-RU" sz="1800" dirty="0" err="1"/>
              <a:t>навчання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Перед </a:t>
            </a:r>
            <a:r>
              <a:rPr lang="ru-RU" sz="1800" dirty="0" err="1"/>
              <a:t>іспитом</a:t>
            </a:r>
            <a:r>
              <a:rPr lang="ru-RU" sz="1800" dirty="0"/>
              <a:t>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обов’язково</a:t>
            </a:r>
            <a:r>
              <a:rPr lang="ru-RU" sz="1800" dirty="0"/>
              <a:t> добре </a:t>
            </a:r>
            <a:r>
              <a:rPr lang="ru-RU" sz="1800" dirty="0" err="1"/>
              <a:t>відпочити</a:t>
            </a:r>
            <a:r>
              <a:rPr lang="ru-RU" sz="1800" dirty="0"/>
              <a:t>, </a:t>
            </a:r>
            <a:r>
              <a:rPr lang="ru-RU" sz="1800" dirty="0" err="1"/>
              <a:t>виспатись</a:t>
            </a:r>
            <a:r>
              <a:rPr lang="ru-RU" sz="1800" dirty="0"/>
              <a:t>, </a:t>
            </a:r>
            <a:r>
              <a:rPr lang="ru-RU" sz="1800" dirty="0" err="1"/>
              <a:t>ввечері</a:t>
            </a:r>
            <a:r>
              <a:rPr lang="ru-RU" sz="1800" dirty="0"/>
              <a:t> </a:t>
            </a:r>
            <a:r>
              <a:rPr lang="ru-RU" sz="1800" dirty="0" err="1"/>
              <a:t>прогулятись</a:t>
            </a:r>
            <a:r>
              <a:rPr lang="ru-RU" sz="1800" dirty="0"/>
              <a:t> на </a:t>
            </a:r>
            <a:r>
              <a:rPr lang="ru-RU" sz="1800" dirty="0" err="1"/>
              <a:t>свіжому</a:t>
            </a:r>
            <a:r>
              <a:rPr lang="ru-RU" sz="1800" dirty="0"/>
              <a:t> </a:t>
            </a:r>
            <a:r>
              <a:rPr lang="ru-RU" sz="1800" dirty="0" err="1"/>
              <a:t>повітрі</a:t>
            </a:r>
            <a:r>
              <a:rPr lang="ru-RU" sz="1800" dirty="0"/>
              <a:t>. Перед сном </a:t>
            </a:r>
            <a:r>
              <a:rPr lang="ru-RU" sz="1800" dirty="0" err="1"/>
              <a:t>прийміть</a:t>
            </a:r>
            <a:r>
              <a:rPr lang="ru-RU" sz="1800" dirty="0"/>
              <a:t> ванну з лавандою, </a:t>
            </a:r>
            <a:r>
              <a:rPr lang="ru-RU" sz="1800" dirty="0" err="1"/>
              <a:t>хвоєю</a:t>
            </a:r>
            <a:r>
              <a:rPr lang="ru-RU" sz="1800" dirty="0"/>
              <a:t> </a:t>
            </a:r>
            <a:r>
              <a:rPr lang="ru-RU" sz="1800" dirty="0" err="1"/>
              <a:t>іншими</a:t>
            </a:r>
            <a:r>
              <a:rPr lang="ru-RU" sz="1800" dirty="0"/>
              <a:t> маслами. </a:t>
            </a:r>
          </a:p>
        </p:txBody>
      </p:sp>
      <p:pic>
        <p:nvPicPr>
          <p:cNvPr id="7170" name="Picture 2" descr="C:\Users\Админ\Downloads\2328-S6r16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5"/>
            <a:ext cx="33123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20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</TotalTime>
  <Words>721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Як підготуватись до іспитів</vt:lpstr>
      <vt:lpstr>Ніколи не пізно навчатись</vt:lpstr>
      <vt:lpstr>Повторення – запорука успіху</vt:lpstr>
      <vt:lpstr>Презентация PowerPoint</vt:lpstr>
      <vt:lpstr>Презентация PowerPoint</vt:lpstr>
      <vt:lpstr> Навчання і праця – гарантований  успіх !</vt:lpstr>
      <vt:lpstr> Вік живи, вік учись</vt:lpstr>
      <vt:lpstr>Без праці погано і собаці</vt:lpstr>
      <vt:lpstr>Розум для того і потрібний людині, щоб діяти розумно</vt:lpstr>
      <vt:lpstr>Бджола мала, а й та працює</vt:lpstr>
      <vt:lpstr>Хто працює, той і має</vt:lpstr>
      <vt:lpstr>Складно у навчанні, легко на іспитах</vt:lpstr>
      <vt:lpstr>Бажаємо вам успіхів!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підготуватись до іспитів</dc:title>
  <dc:creator>Админ</dc:creator>
  <cp:lastModifiedBy>User</cp:lastModifiedBy>
  <cp:revision>25</cp:revision>
  <dcterms:created xsi:type="dcterms:W3CDTF">2014-04-13T18:27:48Z</dcterms:created>
  <dcterms:modified xsi:type="dcterms:W3CDTF">2014-04-14T08:59:55Z</dcterms:modified>
</cp:coreProperties>
</file>