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2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17526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uk-UA" sz="6600" dirty="0" smtClean="0">
                <a:solidFill>
                  <a:srgbClr val="C00000"/>
                </a:solidFill>
              </a:rPr>
              <a:t>І знову приходить свято визволення</a:t>
            </a:r>
            <a:endParaRPr lang="ru-RU" sz="66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index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971800"/>
            <a:ext cx="64008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27432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На фронтах війни 1941 – 1945 років  загинуло, пропало безвісти, померло від ран </a:t>
            </a:r>
            <a:r>
              <a:rPr lang="uk-UA" sz="8000" dirty="0" smtClean="0">
                <a:solidFill>
                  <a:srgbClr val="FF0000"/>
                </a:solidFill>
              </a:rPr>
              <a:t>175</a:t>
            </a:r>
            <a:r>
              <a:rPr lang="uk-UA" dirty="0" smtClean="0">
                <a:solidFill>
                  <a:srgbClr val="FF0000"/>
                </a:solidFill>
              </a:rPr>
              <a:t> жителів </a:t>
            </a:r>
            <a:r>
              <a:rPr lang="uk-UA" dirty="0" err="1" smtClean="0">
                <a:solidFill>
                  <a:srgbClr val="FF0000"/>
                </a:solidFill>
              </a:rPr>
              <a:t>Верхньотерсянської</a:t>
            </a:r>
            <a:r>
              <a:rPr lang="uk-UA" dirty="0" smtClean="0">
                <a:solidFill>
                  <a:srgbClr val="FF0000"/>
                </a:solidFill>
              </a:rPr>
              <a:t> сільської ради. Вічна пам’ять борцям за свободу, незалежність рідної землі.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Меморіал загиблих воїнів в селі Верхня </a:t>
            </a:r>
            <a:r>
              <a:rPr lang="uk-UA" dirty="0" err="1" smtClean="0">
                <a:solidFill>
                  <a:srgbClr val="FF0000"/>
                </a:solidFill>
              </a:rPr>
              <a:t>Терса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DSCN84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0848" y="1088136"/>
            <a:ext cx="6242304" cy="4681728"/>
          </a:xfrm>
          <a:prstGeom prst="rect">
            <a:avLst/>
          </a:prstGeom>
        </p:spPr>
      </p:pic>
      <p:pic>
        <p:nvPicPr>
          <p:cNvPr id="5" name="Рисунок 4" descr="DSCN84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0848" y="1088136"/>
            <a:ext cx="6242304" cy="4681728"/>
          </a:xfrm>
          <a:prstGeom prst="rect">
            <a:avLst/>
          </a:prstGeom>
        </p:spPr>
      </p:pic>
      <p:pic>
        <p:nvPicPr>
          <p:cNvPr id="6" name="Рисунок 5" descr="DSCN84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0848" y="1088136"/>
            <a:ext cx="6242304" cy="4681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3600" dirty="0" smtClean="0">
                <a:solidFill>
                  <a:srgbClr val="FF0000"/>
                </a:solidFill>
              </a:rPr>
              <a:t>День визволення села Верхня </a:t>
            </a:r>
            <a:r>
              <a:rPr lang="uk-UA" sz="3600" dirty="0" err="1" smtClean="0">
                <a:solidFill>
                  <a:srgbClr val="FF0000"/>
                </a:solidFill>
              </a:rPr>
              <a:t>Терса</a:t>
            </a:r>
            <a:r>
              <a:rPr lang="uk-UA" sz="3600" dirty="0" smtClean="0">
                <a:solidFill>
                  <a:srgbClr val="FF0000"/>
                </a:solidFill>
              </a:rPr>
              <a:t> від фашистських загарбників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Bauhaus 93" pitchFamily="82" charset="0"/>
              </a:rPr>
              <a:t>17 </a:t>
            </a:r>
            <a:r>
              <a:rPr lang="uk-UA" dirty="0" smtClean="0">
                <a:solidFill>
                  <a:srgbClr val="FF0000"/>
                </a:solidFill>
              </a:rPr>
              <a:t>вересня 1943 року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762000"/>
            <a:ext cx="76200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читель\Мои документы\Мои рисунки\n40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0"/>
            <a:ext cx="4191000" cy="3581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Звільняли село частини 40 гвардійської стрілецької дивізії. У боях загинули 37 воїнів визволителів</a:t>
            </a:r>
            <a:endParaRPr lang="ru-RU" dirty="0"/>
          </a:p>
        </p:txBody>
      </p:sp>
      <p:pic>
        <p:nvPicPr>
          <p:cNvPr id="5" name="Рисунок 4" descr="images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4038600"/>
            <a:ext cx="24003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N84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304800"/>
            <a:ext cx="3429000" cy="33528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Більшість воїнів визволителів так і не стали нам відомі</a:t>
            </a:r>
            <a:endParaRPr lang="ru-RU" dirty="0"/>
          </a:p>
        </p:txBody>
      </p:sp>
      <p:pic>
        <p:nvPicPr>
          <p:cNvPr id="4" name="Рисунок 3" descr="images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3810000"/>
            <a:ext cx="3609975" cy="28479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4419600"/>
            <a:ext cx="8305800" cy="1143000"/>
          </a:xfrm>
        </p:spPr>
        <p:txBody>
          <a:bodyPr/>
          <a:lstStyle/>
          <a:p>
            <a:r>
              <a:rPr lang="uk-UA" sz="6600" dirty="0" smtClean="0"/>
              <a:t>М.Г.Осипов </a:t>
            </a:r>
          </a:p>
          <a:p>
            <a:r>
              <a:rPr lang="uk-UA" sz="2800" dirty="0" smtClean="0"/>
              <a:t>Загинув при визволенні села Верхня </a:t>
            </a:r>
            <a:r>
              <a:rPr lang="uk-UA" sz="2800" dirty="0" err="1" smtClean="0"/>
              <a:t>Терса</a:t>
            </a:r>
            <a:r>
              <a:rPr lang="uk-UA" sz="2800" dirty="0" smtClean="0"/>
              <a:t> 1943 році</a:t>
            </a:r>
            <a:endParaRPr lang="ru-RU" sz="2800" dirty="0"/>
          </a:p>
        </p:txBody>
      </p:sp>
      <p:pic>
        <p:nvPicPr>
          <p:cNvPr id="3" name="Рисунок 2" descr="Изображение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685800"/>
            <a:ext cx="3505200" cy="37185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3400" y="4267200"/>
            <a:ext cx="8305800" cy="1143000"/>
          </a:xfrm>
        </p:spPr>
        <p:txBody>
          <a:bodyPr/>
          <a:lstStyle/>
          <a:p>
            <a:r>
              <a:rPr lang="uk-UA" sz="4800" dirty="0" smtClean="0"/>
              <a:t>О.Т.Тропінін</a:t>
            </a:r>
          </a:p>
          <a:p>
            <a:r>
              <a:rPr lang="uk-UA" sz="1800" dirty="0" smtClean="0"/>
              <a:t>Загинув під час визволення села Верхня </a:t>
            </a:r>
            <a:r>
              <a:rPr lang="uk-UA" sz="1800" dirty="0" err="1" smtClean="0"/>
              <a:t>Терса</a:t>
            </a:r>
            <a:r>
              <a:rPr lang="uk-UA" sz="1800" dirty="0" smtClean="0"/>
              <a:t> 1943 році</a:t>
            </a:r>
            <a:endParaRPr lang="ru-RU" sz="1800" dirty="0"/>
          </a:p>
        </p:txBody>
      </p:sp>
      <p:pic>
        <p:nvPicPr>
          <p:cNvPr id="3" name="Рисунок 2" descr="Изображение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381000"/>
            <a:ext cx="2502408" cy="37734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3400" y="2743200"/>
            <a:ext cx="8305800" cy="198120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При відступі фашисти намагалися знищити в селі все, що можна було, будівлі, дві школи, біля двох десятків хат, стріляли худобу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371600"/>
            <a:ext cx="7772399" cy="4114800"/>
          </a:xfrm>
          <a:prstGeom prst="rect">
            <a:avLst/>
          </a:prstGeom>
        </p:spPr>
      </p:pic>
      <p:pic>
        <p:nvPicPr>
          <p:cNvPr id="7" name="Рисунок 6" descr="завантаженн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209800"/>
            <a:ext cx="7772400" cy="4267200"/>
          </a:xfrm>
          <a:prstGeom prst="rect">
            <a:avLst/>
          </a:prstGeom>
        </p:spPr>
      </p:pic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1905000"/>
            <a:ext cx="77724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446008" cy="624230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:</a:t>
            </a:r>
            <a:r>
              <a:rPr lang="uk-UA" dirty="0" smtClean="0">
                <a:solidFill>
                  <a:srgbClr val="FF0000"/>
                </a:solidFill>
              </a:rPr>
              <a:t>Жителі села у всі роки шанували воїнів які захищали рідну Батьківщину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Изображение 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992" y="417576"/>
            <a:ext cx="8510016" cy="602284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" y="228600"/>
            <a:ext cx="9144000" cy="607967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Славні традиції минулих років продовжують учні та педагоги нашої школи </a:t>
            </a:r>
            <a:r>
              <a:rPr lang="uk-UA" dirty="0" smtClean="0">
                <a:solidFill>
                  <a:srgbClr val="FF0000"/>
                </a:solidFill>
              </a:rPr>
              <a:t>і в </a:t>
            </a:r>
            <a:r>
              <a:rPr lang="uk-UA" dirty="0" smtClean="0">
                <a:solidFill>
                  <a:srgbClr val="FF0000"/>
                </a:solidFill>
              </a:rPr>
              <a:t>цей час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image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762000"/>
            <a:ext cx="8128000" cy="6096000"/>
          </a:xfrm>
          <a:prstGeom prst="rect">
            <a:avLst/>
          </a:prstGeom>
        </p:spPr>
      </p:pic>
      <p:pic>
        <p:nvPicPr>
          <p:cNvPr id="7" name="Рисунок 6" descr="image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0"/>
            <a:ext cx="7315200" cy="5943600"/>
          </a:xfrm>
          <a:prstGeom prst="rect">
            <a:avLst/>
          </a:prstGeom>
        </p:spPr>
      </p:pic>
      <p:pic>
        <p:nvPicPr>
          <p:cNvPr id="8" name="Рисунок 7" descr="image (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685800"/>
            <a:ext cx="6934200" cy="4876800"/>
          </a:xfrm>
          <a:prstGeom prst="rect">
            <a:avLst/>
          </a:prstGeom>
        </p:spPr>
      </p:pic>
      <p:pic>
        <p:nvPicPr>
          <p:cNvPr id="9" name="Рисунок 8" descr="image (7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533400"/>
            <a:ext cx="6901543" cy="5867400"/>
          </a:xfrm>
          <a:prstGeom prst="rect">
            <a:avLst/>
          </a:prstGeom>
        </p:spPr>
      </p:pic>
      <p:pic>
        <p:nvPicPr>
          <p:cNvPr id="11" name="Рисунок 10" descr="image (9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0" y="914400"/>
            <a:ext cx="7162800" cy="5943600"/>
          </a:xfrm>
          <a:prstGeom prst="rect">
            <a:avLst/>
          </a:prstGeom>
        </p:spPr>
      </p:pic>
      <p:pic>
        <p:nvPicPr>
          <p:cNvPr id="12" name="Рисунок 11" descr="image (8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19200" y="0"/>
            <a:ext cx="6858000" cy="6400800"/>
          </a:xfrm>
          <a:prstGeom prst="rect">
            <a:avLst/>
          </a:prstGeom>
        </p:spPr>
      </p:pic>
      <p:pic>
        <p:nvPicPr>
          <p:cNvPr id="13" name="Рисунок 12" descr="imag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81000" y="0"/>
            <a:ext cx="9144000" cy="6468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246</TotalTime>
  <Words>148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І знову приходить свято визволення</vt:lpstr>
      <vt:lpstr>17 вересня 1943 року</vt:lpstr>
      <vt:lpstr>Звільняли село частини 40 гвардійської стрілецької дивізії. У боях загинули 37 воїнів визволителів</vt:lpstr>
      <vt:lpstr>Більшість воїнів визволителів так і не стали нам відомі</vt:lpstr>
      <vt:lpstr>Слайд 5</vt:lpstr>
      <vt:lpstr>Слайд 6</vt:lpstr>
      <vt:lpstr>При відступі фашисти намагалися знищити в селі все, що можна було, будівлі, дві школи, біля двох десятків хат, стріляли худобу</vt:lpstr>
      <vt:lpstr>:Жителі села у всі роки шанували воїнів які захищали рідну Батьківщину</vt:lpstr>
      <vt:lpstr>Славні традиції минулих років продовжують учні та педагоги нашої школи і в цей час</vt:lpstr>
      <vt:lpstr>На фронтах війни 1941 – 1945 років  загинуло, пропало безвісти, померло від ран 175 жителів Верхньотерсянської сільської ради. Вічна пам’ять борцям за свободу, незалежність рідної землі.</vt:lpstr>
      <vt:lpstr>Меморіал загиблих воїнів в селі Верхня Терса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 вересня 1943 року</dc:title>
  <dc:creator/>
  <cp:lastModifiedBy>Вчитель</cp:lastModifiedBy>
  <cp:revision>29</cp:revision>
  <dcterms:created xsi:type="dcterms:W3CDTF">2006-08-16T00:00:00Z</dcterms:created>
  <dcterms:modified xsi:type="dcterms:W3CDTF">2016-10-04T05:53:02Z</dcterms:modified>
</cp:coreProperties>
</file>